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2020/8/28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8/28/2020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8/28/2020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8/28/2020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2020/8/28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8/28/2020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東京都病院学会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2327562" y="3526973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2020-08-28T11:57:48Z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